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68" d="100"/>
          <a:sy n="68" d="100"/>
        </p:scale>
        <p:origin x="16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59298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スノーファイル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600400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Ｗ２２０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ｽﾊﾟｰﾎﾜｲﾄ（ﾎﾟﾘﾌﾟﾛﾋﾟﾚﾝ）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＋ニス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/ 0 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716016" y="2780928"/>
            <a:ext cx="3816424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世の中にないシートを一から作ることにより、新しい商品提案が可能。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裏移りしにくく、高品質印刷でタレントの案件にも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165304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556792"/>
            <a:ext cx="4499992" cy="113877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7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7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700" dirty="0">
                <a:latin typeface="HG丸ｺﾞｼｯｸM-PRO" pitchFamily="50" charset="-128"/>
                <a:ea typeface="HG丸ｺﾞｼｯｸM-PRO" pitchFamily="50" charset="-128"/>
              </a:rPr>
              <a:t>①独自開発の</a:t>
            </a:r>
            <a:r>
              <a:rPr lang="ja-JP" altLang="en-US" sz="17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白ＰＰで高品質の印刷</a:t>
            </a:r>
            <a:r>
              <a:rPr lang="ja-JP" altLang="en-US" sz="1700" dirty="0">
                <a:latin typeface="HG丸ｺﾞｼｯｸM-PRO" pitchFamily="50" charset="-128"/>
                <a:ea typeface="HG丸ｺﾞｼｯｸM-PRO" pitchFamily="50" charset="-128"/>
              </a:rPr>
              <a:t>が可能。</a:t>
            </a:r>
            <a:endParaRPr lang="en-US" altLang="ja-JP" sz="17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700" dirty="0">
                <a:latin typeface="HG丸ｺﾞｼｯｸM-PRO" pitchFamily="50" charset="-128"/>
                <a:ea typeface="HG丸ｺﾞｼｯｸM-PRO" pitchFamily="50" charset="-128"/>
              </a:rPr>
              <a:t>②原反自体が白く</a:t>
            </a:r>
            <a:r>
              <a:rPr lang="ja-JP" altLang="en-US" sz="17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裏透けしずらい</a:t>
            </a:r>
            <a:r>
              <a:rPr lang="ja-JP" altLang="en-US" sz="1700" dirty="0">
                <a:latin typeface="HG丸ｺﾞｼｯｸM-PRO" pitchFamily="50" charset="-128"/>
                <a:ea typeface="HG丸ｺﾞｼｯｸM-PRO" pitchFamily="50" charset="-128"/>
              </a:rPr>
              <a:t>。</a:t>
            </a:r>
            <a:endParaRPr lang="en-US" altLang="ja-JP" sz="17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700" dirty="0">
                <a:latin typeface="HG丸ｺﾞｼｯｸM-PRO" pitchFamily="50" charset="-128"/>
                <a:ea typeface="HG丸ｺﾞｼｯｸM-PRO" pitchFamily="50" charset="-128"/>
              </a:rPr>
              <a:t>③マット調の仕上がりで高級感アップ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lum bright="-3000" contrast="10000"/>
          </a:blip>
          <a:srcRect l="5342" t="5714" r="4658" b="8571"/>
          <a:stretch>
            <a:fillRect/>
          </a:stretch>
        </p:blipFill>
        <p:spPr bwMode="auto">
          <a:xfrm rot="16200000">
            <a:off x="-180530" y="1833822"/>
            <a:ext cx="3024336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lum contrast="-10000"/>
          </a:blip>
          <a:srcRect l="24000" t="20000" r="4000" b="2000"/>
          <a:stretch>
            <a:fillRect/>
          </a:stretch>
        </p:blipFill>
        <p:spPr bwMode="auto">
          <a:xfrm rot="10800000">
            <a:off x="2500049" y="1401773"/>
            <a:ext cx="2093771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lum contrast="-10000"/>
          </a:blip>
          <a:srcRect l="9352" t="34000" r="7981"/>
          <a:stretch>
            <a:fillRect/>
          </a:stretch>
        </p:blipFill>
        <p:spPr bwMode="auto">
          <a:xfrm rot="10800000">
            <a:off x="2699792" y="3933056"/>
            <a:ext cx="1894028" cy="2016224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lum bright="-3000" contrast="10000"/>
          </a:blip>
          <a:srcRect l="11413" t="8696" r="13587"/>
          <a:stretch>
            <a:fillRect/>
          </a:stretch>
        </p:blipFill>
        <p:spPr bwMode="auto">
          <a:xfrm rot="5400000">
            <a:off x="450399" y="4094217"/>
            <a:ext cx="2050513" cy="1872208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テキスト ボックス 13"/>
          <p:cNvSpPr txBox="1"/>
          <p:nvPr/>
        </p:nvSpPr>
        <p:spPr>
          <a:xfrm>
            <a:off x="775159" y="108294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スノーファイル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627784" y="1095686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通常のクリアファイル</a:t>
            </a:r>
            <a:endParaRPr kumimoji="1" lang="ja-JP" altLang="en-US" sz="1400" b="1" dirty="0"/>
          </a:p>
        </p:txBody>
      </p:sp>
      <p:sp>
        <p:nvSpPr>
          <p:cNvPr id="19" name="角丸四角形吹き出し 18"/>
          <p:cNvSpPr/>
          <p:nvPr/>
        </p:nvSpPr>
        <p:spPr>
          <a:xfrm>
            <a:off x="2051720" y="5661248"/>
            <a:ext cx="1440160" cy="504056"/>
          </a:xfrm>
          <a:prstGeom prst="wedgeRoundRectCallout">
            <a:avLst>
              <a:gd name="adj1" fmla="val -63252"/>
              <a:gd name="adj2" fmla="val -69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タレントの顔に裏移りしない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505</TotalTime>
  <Words>138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大山 真穂</cp:lastModifiedBy>
  <cp:revision>67</cp:revision>
  <dcterms:created xsi:type="dcterms:W3CDTF">2013-04-02T06:14:51Z</dcterms:created>
  <dcterms:modified xsi:type="dcterms:W3CDTF">2022-05-25T06:31:29Z</dcterms:modified>
</cp:coreProperties>
</file>